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1" r:id="rId2"/>
  </p:sldMasterIdLst>
  <p:sldIdLst>
    <p:sldId id="256" r:id="rId3"/>
    <p:sldId id="258" r:id="rId4"/>
    <p:sldId id="271" r:id="rId5"/>
    <p:sldId id="273" r:id="rId6"/>
    <p:sldId id="280" r:id="rId7"/>
    <p:sldId id="288" r:id="rId8"/>
    <p:sldId id="279" r:id="rId9"/>
    <p:sldId id="282" r:id="rId10"/>
    <p:sldId id="311" r:id="rId11"/>
    <p:sldId id="285" r:id="rId12"/>
    <p:sldId id="287" r:id="rId13"/>
    <p:sldId id="265" r:id="rId14"/>
    <p:sldId id="289" r:id="rId15"/>
    <p:sldId id="290" r:id="rId16"/>
    <p:sldId id="292" r:id="rId17"/>
    <p:sldId id="293" r:id="rId18"/>
    <p:sldId id="294" r:id="rId19"/>
    <p:sldId id="295" r:id="rId20"/>
    <p:sldId id="291" r:id="rId21"/>
    <p:sldId id="297" r:id="rId22"/>
    <p:sldId id="300" r:id="rId23"/>
    <p:sldId id="309" r:id="rId24"/>
    <p:sldId id="27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8D8E-8A09-4604-A478-02D2FAE3B0A0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B5304-0BF8-48FB-B9B1-990ADC2EA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2956C6-D78B-44C0-9BB8-FE036658E509}" type="datetimeFigureOut">
              <a:rPr lang="ru-RU" smtClean="0"/>
              <a:pPr/>
              <a:t>05.04.2017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6CF2C8-6ABE-4F4A-9E2F-8FD421C3CE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660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ad25-karpinsk.ru/" TargetMode="External"/><Relationship Id="rId2" Type="http://schemas.openxmlformats.org/officeDocument/2006/relationships/hyperlink" Target="mailto:sad25@&#1077;karpinsk.ru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ad25@&#1077;karpinsk.r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0435556.0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57189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дополнительной общеобразовательной программы художественной направленности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Домисолька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детского сада № 25 «Малыш»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(МБДОУ № 25)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072074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Ориентирована на родителей (законных представителей) воспитанников МБДОУ № 25</a:t>
            </a:r>
            <a:endParaRPr lang="ru-RU" sz="1600" dirty="0"/>
          </a:p>
        </p:txBody>
      </p:sp>
      <p:pic>
        <p:nvPicPr>
          <p:cNvPr id="1026" name="Рисунок 70" descr="Детиш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500570"/>
            <a:ext cx="147831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интереса к вокальному искусству.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умений петь естественным голосом, без напряжения; постепенно расширяя диапазон.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музыкального слуха, координации слуха и голоса.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умений различать звуки по высоте.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чистоты интонирования, четкой дикции, правильного певческого дыхания, артикуляции.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умений петь, выразительно передавая характер песни.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певческой культуры( правильно передавать мелодию естественным голосом, без напряжения).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Совершенствование вокально-хоровых навыков.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успешной реализации ДОП ДО обеспечиваются следующие психолого-педагогические условия: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защита детей от всех форм физического и психического насилия;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858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Принципы и подходы к организации дополнительного образования.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Autofit/>
          </a:bodyPr>
          <a:lstStyle/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образовательного процесса осуществляется с учетом следующих принципов: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Принцип индивидуализации – построение образовательного процесса, в котором учитываются индивидуальные особенности каждого ребенка.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Принцип активности – построение такого образовательного процесса, в котором ребенок ставится в активную позицию познания окружающего мира, самостоятельном поиске способов установления взаимодействия с окружающими людьми на основе общепринятых норм и правил, соблюдению общечеловеческих ценностей.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Принцип интеграции – решение задач программы в системе всего образовательного процесса и всех видов деятельности, обеспечивающих проникновение одних элементов в другие, создавая подвижность, гибкость образовательному пространству.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– утверждающий непреходящие ценности общекультурного человеческого достоинства, обеспечивающий каждому ребенку право на свободу, счастье и развитие способностей.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Принцип преемственности – предполагающий обогащение средств, форм и методов воспитания, предопределяет характер связи между элементами педагогического процесса в ДОУ и стилем воспитания в семье.</a:t>
            </a:r>
          </a:p>
          <a:p>
            <a:pPr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-  предполагающий ориентацию на потребности общества и личности ребенка, адаптацию детей к современным условиям жизни общества, приобщение детей к традициям народной культуры, дополненным региональным компонентом.</a:t>
            </a: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Значимые характеристики и возрастные особенности контингента детей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ДОП реализуется для детей дошкольного возраста – 5-7лет.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количество групп – 2 (14 человек).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 группа старшего дошкольного возраста (дети с 5 до 6 лет);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- 1 группа подготовительного дошкольного возраста  (с 6 до 7лет).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Современные образовательные технологии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применяемые в ДОУ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>
            <a:normAutofit/>
          </a:bodyPr>
          <a:lstStyle/>
          <a:p>
            <a:pPr marL="0" indent="45085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образовательные технологии; </a:t>
            </a:r>
          </a:p>
          <a:p>
            <a:pPr marL="0"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развивающего обучения;</a:t>
            </a:r>
          </a:p>
          <a:p>
            <a:pPr marL="0"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Интерактивные технология,  ИКТ;</a:t>
            </a:r>
          </a:p>
          <a:p>
            <a:pPr marL="0"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Игровые технологии; </a:t>
            </a:r>
          </a:p>
          <a:p>
            <a:pPr marL="0"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интегрированного занятия;</a:t>
            </a:r>
          </a:p>
          <a:p>
            <a:pPr marL="0"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Технология «Портфолио»;</a:t>
            </a:r>
          </a:p>
          <a:p>
            <a:pPr marL="0"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Технологии личностно-ориентированного взаимодействия педагога с детьми.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воспитанниками ДОП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Домисолька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lnSpcReduction="10000"/>
          </a:bodyPr>
          <a:lstStyle/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детей развита культура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слушательского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восприятия.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имеют опыт восприятия песен разного характера, проявляют устойчивый интерес к вокальному искусству.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Поют естественным голосом протяжно. Умеют правильно передавать мелодию в пределах ре-до 2 октавы, чисто интонируют.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Различают звуки по высоте, слышат движение мелодии,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поступенное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скачкообразное.Точно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воспроизводят и передают ритмический рисунок.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Умеют контролировать слухом качество пения. Выработана певческая установка. Могут петь без музыкального сопровождения.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Проявляют активность в песенном творчестве; поют дружно, не отставая и не опережая друг друга.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Музыкально эрудированны, имеют представления о жанрах и направлениях классической и народной музыки, о творчестве разных композиторов.</a:t>
            </a:r>
          </a:p>
          <a:p>
            <a:pPr algn="just"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Проявляют себя во всех видах музыкальной исполнительской деятельности, на праздниках.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ДОП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Внятно произносят слова, понимая их смысл, правильно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пропевают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гласные в словах и правильно произносят окончания слов. Могут петь без помощи руководителя.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Проявляют интерес к вокальному искусству.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Активны в театрализации, где включаются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ритмо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интонационные игры, помогающие почувствовать выразительность и ритмичность интонаций, а также стихотворных ритмов, певучие диалоги или рассказывания.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Проговаривают ритмизировано стихи и импровизируют мелодии на заданную тему, участвуют в инструментальных импровизациях.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с семьями воспитанников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Основная цель работы с родителями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способствовать формированию в семье максимально комфортных условий для личностного роста и развития ребёнка, возрождению семейного воспитания.</a:t>
            </a:r>
          </a:p>
          <a:p>
            <a:pPr algn="just"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Задачи взаимодействия ДОУ с семьей: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оздание единого образовательного пространства;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озрождение семейных традиций в совместной деятельности семьи и ДОУ;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ормирование родительской ответственности;</a:t>
            </a:r>
          </a:p>
          <a:p>
            <a:pPr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в семье позитивного отношения к активной общественной и социальной деятельности детей;</a:t>
            </a:r>
          </a:p>
          <a:p>
            <a:pPr algn="just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всестороннее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педагогическое просвещение родителей;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казание социально – психологической помощи родителям в осознании собственных семейных и социально – средовых ресурсов, способствующих преодолению внутрисемейных проблем и проблем взаимоотношений с ребёнком;</a:t>
            </a:r>
          </a:p>
          <a:p>
            <a:pPr algn="just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рганизация и проведение семейного досуга, совместное творчество.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работы по взаимодействию с родителями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857250"/>
            <a:ext cx="8229600" cy="5054600"/>
          </a:xfrm>
        </p:spPr>
        <p:txBody>
          <a:bodyPr>
            <a:normAutofit lnSpcReduction="10000"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 запросов и возможностей родителей воспитанников( анкетирование, опросы, беседы), обобщение и анализ полученной информации;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Презентация родителям достижений воспитанников ДОУ;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Проведение родительских собраний с включением открытых просмотров;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Размещение на информационных стендах пригласительных для родителей воспитанников на различные мероприятия ДОУ; вручение индивидуальных пригласительных родителям воспитанников на праздники и утренники, изготовленные детьми совместно с воспитателями;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Привлечение родителей воспитанников к участию в конкурсах на детских праздниках, утренниках, концертах;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Оформление фотоматериалов по проведенным мероприятиям и размещение их на стендах в холле ДОУ;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Участие родителей (законных представителей) в жизни ребенка не только дома, но и в ДОУ помогает: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преодолеть авторитаризм и увидеть мир с позиции ребенка;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относиться к ребенку, как к равному партнеру;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понять, что недопустимо сравнивать его с другими детьми;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знать сильные и слабые стороны ребенка и учитывать их при воспитании;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проявлять искреннюю заинтересованность в его действиях и быть готовыми к эмоциональной поддержке, совместному проживанию его радостей и горестей; установить хорошие доверительные отношения с ребенком.</a:t>
            </a:r>
          </a:p>
          <a:p>
            <a:pPr algn="just"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Вовлечение родителей в образовательный процесс важно не потому, что этого хочет воспитатель, а потому, что это необходимо для развития собственного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Название общеобразовательного учреждения (по уставу):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детский сад № 25 «Малыш» (ДОУ)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дошкольная образовательная организация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Вид: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детский сад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 основания ДОУ: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1963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Организационно-правовая форма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бюджетное учреждение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Учредитель: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Администрация городского округа Карпинск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Юридический адрес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РФ, 624931 Свердловская  область, город Карпинск, улица Ленина 133, улица К.Маркса,17А.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Режим работы ДОУ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07.15 ч. – 17.45 ч.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(34383) 9 – 10 - 68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sad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25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е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karpinsk.ru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Сайт детского сада: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http://sad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25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0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karpinsk.ru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Традиционные события и праздники в детском саду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народные праздники - «Колядки», «Масленица», «Благовещение», «Троица»;</a:t>
            </a:r>
          </a:p>
          <a:p>
            <a:pPr algn="just">
              <a:defRPr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рганизация дней рождения детей, совместные походы с родителями на природу, выставок, фотовыставок: «Чудо-овощи», «Мамы золотые руки», «Наши папы» , «Как я провел лето», конкурсов, акций: «Операция  «Ель», «Поможем  птицам», «Мама, пристегни самого дорогого»,  «Сдал макулатуру - сохранил дерево» и др.;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спортивные праздники – «Дни здоровья», «С физкультурой мы дружны, нам болезни не нужны»», «Зимняя спартакиада», «Праздник валенка» , «Шляпный турнир»  и др.;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музыкальные праздники – «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Осенины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 «Новый год», «8 – е Марта», «Встреча весны», «Выпускной бал» и др.;</a:t>
            </a:r>
          </a:p>
          <a:p>
            <a:pPr algn="just">
              <a:defRPr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конкурсы чтецов.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детского сада и семьи ребенка с ОВЗ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Условия взаимодействия: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признание ценности взаимодействия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детьми, педагогами и родителями (законными представителями);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установление эмоционально-доверительного контакта между педагогами и родителями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законными представителями)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их восприятие ребенка, как ценности;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адекватность методов и форм педагогического консультирования проблемного поля взаимодействия педагогов с детьми и родителями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законными представителями);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конструктивное мышление педагога, способствующее его постоянному саморазвитию и понимание системы индивидуальных и коллективных (в том числе семейных) ценностей и педагогических установок на развитие, воспитание и обучение ребенка;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активность и ответственность всех субъектов взаимодействия: педагогов и родителей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законных представителей) в процессе формирования системы ценностных ориентаций и отношений к себе и другим, к окружающему миру у ребенка.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0" descr="Детишк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66787" y="1967706"/>
            <a:ext cx="2605081" cy="327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3888" y="1268761"/>
            <a:ext cx="5122912" cy="4392488"/>
          </a:xfrm>
        </p:spPr>
        <p:txBody>
          <a:bodyPr>
            <a:norm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Каждый ребенок уникален, поэтому сохранить эту уникальность, создать благопри­ятные условия для самовыражения, максимальной реализации потенциальных возможностей - центральные задачи Программы, что связано с созданием условий для творческой активности, стимулированием воображения, желания включаться в деятельность с творческой направленностью, где дошкольник способен занять позицию субъекта детской деятельности.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Спасибо за внимание!</a:t>
            </a:r>
          </a:p>
          <a:p>
            <a:pPr algn="ctr">
              <a:buNone/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 вопросами или предложениями Вы можете обратиться </a:t>
            </a: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телефону:  8 (34383) 9- 10-68</a:t>
            </a:r>
          </a:p>
          <a:p>
            <a:pPr algn="ctr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ctr">
              <a:buNone/>
            </a:pP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. почте: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sad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25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е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karpinsk.ru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0" descr="Детиш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642918"/>
            <a:ext cx="147831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214842"/>
          </a:xfrm>
        </p:spPr>
        <p:txBody>
          <a:bodyPr>
            <a:noAutofit/>
          </a:bodyPr>
          <a:lstStyle/>
          <a:p>
            <a:pPr marL="360000" indent="-360000" algn="just">
              <a:spcBef>
                <a:spcPts val="60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Лицензия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(регистрационный № 15194, выдана 22 декабря 2011 г., </a:t>
            </a:r>
          </a:p>
          <a:p>
            <a:pPr marL="360000" indent="-360000" algn="just">
              <a:spcBef>
                <a:spcPts val="6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срок действия: бессрочно)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право ведения образовательной деятельности  по основным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общеобразовательным программам – образовательным программам дошкольного образования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нормативный    срок    освоения:    с    2    месяцев    до прекращения    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образовательных отношений, но не позже достижения воспитанником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8 лет.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С     учетом     жизненной     ситуации     ребенка     сроки     освоения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образовательной   Программы   могут   быть  сокращены.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Содержание     образовательной     Программы     адаптируется     под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особенности    ребенка    в    индивидуальных    формах    работы, при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активном участии родителей (законных представителей).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 ДО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разработана в соответствии с нормативными правовыми актами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Федеральным  законом от 29 декабря 2012 г. № 273-ФЗ «Об образовании в Российской Федерации»;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Федеральным  государственным образовательным стандартом  дошкольного образования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(Приказ Министерства образования и науки РФ от 17 октября 2013 г.        № 1155);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Комментариями к ФГОС дошкольного образования (Министерство образования и науки Российской Федерации (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России) Департамент общего образования  от 28 февраля 2014 год № 08-249);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Постановлением Главного государственного санитарного врача РФ от 15 мая 2013 г. № 26 «Об утверждении СанПиН 2.4.1.3049-13 «Санитарно- эпидемиологические требования к устройству, содержанию и организации режима  работы дошкольных образовательных организаций»;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Приказом Министерства здравоохранения и социального развития РФ от 26  августа 2010 г. № 761н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Приказом Министерства труда и социальной защиты РФ от 18 октября 2013 г. № 544н «Об утверждении профессионального стандарта педагога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Уставом МБДОУ № 25;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Лицензией и локальными правовыми актами  МБДОУ № 25;</a:t>
            </a:r>
          </a:p>
          <a:p>
            <a:pPr algn="just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Правилами  внутреннего трудового распорядка.</a:t>
            </a:r>
          </a:p>
          <a:p>
            <a:pPr algn="just"/>
            <a:endParaRPr lang="ru-RU" sz="3300" dirty="0" smtClean="0"/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24288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Программы в соответствии с требованиями Стандарта включает три основных раздела – целевой, содержательный и организационный.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Рисунок 70" descr="Детиш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429132"/>
            <a:ext cx="147831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Целевой раздел Программы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определяет ее цели и задачи, принципы и подходы к формированию Программы, планируемые результаты ее освоения в виде целевых ориентиров.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 Программы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включает описание образовательной деятельности детей, обучающихся пению, которые приобщаются к восприятию музыки, развивают музыкальный слух и голос, стремятся проявить себя в песенном творчестве.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Основным в работе с детьми является формирование певческих навыков (артикуляция, слуховые навыки; навыки эмоционально-выразительного исполнения; певческое дыхание; звукообразование; навык выразительной дикции).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Организационный раздел Программы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описывает систему условий реализации образовательной деятельности, необходимых для достижения целей Программы, планируемых результатов ее освоения в виде целевых ориентиров, а также особенности организации образовательной деятельности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Целью Программы является формирование эстетической культуры дошкольника; развитие эмоционально-выразительного исполнения песен; становление певческого дыхания, правильного звукообразования, четкости дикции.</a:t>
            </a:r>
          </a:p>
          <a:p>
            <a:endParaRPr lang="ru-RU" dirty="0"/>
          </a:p>
        </p:txBody>
      </p:sp>
      <p:pic>
        <p:nvPicPr>
          <p:cNvPr id="4" name="Рисунок 70" descr="Детиш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429132"/>
            <a:ext cx="1478310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1743</Words>
  <Application>Microsoft Office PowerPoint</Application>
  <PresentationFormat>Экран (4:3)</PresentationFormat>
  <Paragraphs>147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Специальное оформление</vt:lpstr>
      <vt:lpstr>Солнцестояние</vt:lpstr>
      <vt:lpstr>Краткая презентация  дополнительной общеобразовательной программы художественной направленности «Домисолька» муниципального бюджетного дошкольного образовательного учреждения  детского сада № 25 «Малыш»  (МБДОУ № 25)  </vt:lpstr>
      <vt:lpstr>Слайд 2</vt:lpstr>
      <vt:lpstr>Слайд 3</vt:lpstr>
      <vt:lpstr> ДОП ДО         разработана в соответствии с нормативными правовыми актами</vt:lpstr>
      <vt:lpstr>Содержание Программы в соответствии с требованиями Стандарта включает три основных раздела – целевой, содержательный и организационный.  </vt:lpstr>
      <vt:lpstr>Целевой раздел Программы</vt:lpstr>
      <vt:lpstr>Содержательный раздел Программы </vt:lpstr>
      <vt:lpstr>Организационный раздел Программы </vt:lpstr>
      <vt:lpstr>Слайд 9</vt:lpstr>
      <vt:lpstr>Слайд 10</vt:lpstr>
      <vt:lpstr>Для успешной реализации ДОП ДО обеспечиваются следующие психолого-педагогические условия:</vt:lpstr>
      <vt:lpstr> Принципы и подходы к организации дополнительного образования.</vt:lpstr>
      <vt:lpstr>Значимые характеристики и возрастные особенности контингента детей</vt:lpstr>
      <vt:lpstr>Современные образовательные технологии  применяемые в ДОУ</vt:lpstr>
      <vt:lpstr>Планируемые результаты освоения воспитанниками ДОП «Домисолька»</vt:lpstr>
      <vt:lpstr>   Планируемые результаты освоения ДОП</vt:lpstr>
      <vt:lpstr>Взаимодействие с семьями воспитанников</vt:lpstr>
      <vt:lpstr>Формы работы по взаимодействию с родителями </vt:lpstr>
      <vt:lpstr>Участие родителей (законных представителей) в жизни ребенка не только дома, но и в ДОУ помогает:</vt:lpstr>
      <vt:lpstr>Традиционные события и праздники в детском саду</vt:lpstr>
      <vt:lpstr>Взаимодействие детского сада и семьи ребенка с ОВЗ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для воспитателей  Тема: Современные изобразительные материалы как средство художественно-эстетического развития дошкольников</dc:title>
  <dc:creator>Наталья</dc:creator>
  <cp:lastModifiedBy>User</cp:lastModifiedBy>
  <cp:revision>95</cp:revision>
  <dcterms:created xsi:type="dcterms:W3CDTF">2016-01-28T16:25:25Z</dcterms:created>
  <dcterms:modified xsi:type="dcterms:W3CDTF">2017-04-05T10:24:16Z</dcterms:modified>
</cp:coreProperties>
</file>